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5"/>
  </p:notesMasterIdLst>
  <p:sldIdLst>
    <p:sldId id="256" r:id="rId2"/>
    <p:sldId id="310" r:id="rId3"/>
    <p:sldId id="311" r:id="rId4"/>
    <p:sldId id="312" r:id="rId5"/>
    <p:sldId id="313" r:id="rId6"/>
    <p:sldId id="314" r:id="rId7"/>
    <p:sldId id="315" r:id="rId8"/>
    <p:sldId id="316" r:id="rId9"/>
    <p:sldId id="317" r:id="rId10"/>
    <p:sldId id="318" r:id="rId11"/>
    <p:sldId id="319" r:id="rId12"/>
    <p:sldId id="320" r:id="rId13"/>
    <p:sldId id="321" r:id="rId14"/>
  </p:sldIdLst>
  <p:sldSz cx="9144000" cy="5143500" type="screen16x9"/>
  <p:notesSz cx="6858000" cy="9144000"/>
  <p:embeddedFontLst>
    <p:embeddedFont>
      <p:font typeface="Assistant" pitchFamily="2" charset="-79"/>
      <p:regular r:id="rId16"/>
      <p:bold r:id="rId17"/>
    </p:embeddedFont>
    <p:embeddedFont>
      <p:font typeface="Maven Pro"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3D17"/>
    <a:srgbClr val="101010"/>
    <a:srgbClr val="ED89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8E059C-2E40-4856-87A1-6602398DC025}">
  <a:tblStyle styleId="{928E059C-2E40-4856-87A1-6602398DC0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506" y="4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152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71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397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230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1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392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46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27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894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025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79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44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10274"/>
            <a:ext cx="9144000" cy="5153774"/>
          </a:xfrm>
          <a:prstGeom prst="rect">
            <a:avLst/>
          </a:prstGeom>
          <a:solidFill>
            <a:srgbClr val="101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1392513"/>
            <a:ext cx="4318200" cy="18999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5200"/>
              <a:buNone/>
              <a:defRPr sz="4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591301"/>
            <a:ext cx="4318200" cy="4758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72950" y="627150"/>
            <a:ext cx="3771000" cy="3883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5"/>
        <p:cNvGrpSpPr/>
        <p:nvPr/>
      </p:nvGrpSpPr>
      <p:grpSpPr>
        <a:xfrm>
          <a:off x="0" y="0"/>
          <a:ext cx="0" cy="0"/>
          <a:chOff x="0" y="0"/>
          <a:chExt cx="0" cy="0"/>
        </a:xfrm>
      </p:grpSpPr>
      <p:sp>
        <p:nvSpPr>
          <p:cNvPr id="206" name="Google Shape;206;p30"/>
          <p:cNvSpPr/>
          <p:nvPr/>
        </p:nvSpPr>
        <p:spPr>
          <a:xfrm>
            <a:off x="0" y="315550"/>
            <a:ext cx="9144000" cy="451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8203050" y="94600"/>
            <a:ext cx="441900" cy="441900"/>
          </a:xfrm>
          <a:prstGeom prst="diamond">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sp>
        <p:nvSpPr>
          <p:cNvPr id="209" name="Google Shape;209;p31"/>
          <p:cNvSpPr/>
          <p:nvPr/>
        </p:nvSpPr>
        <p:spPr>
          <a:xfrm>
            <a:off x="0" y="315550"/>
            <a:ext cx="9144000" cy="451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99050" y="4606900"/>
            <a:ext cx="441900" cy="441900"/>
          </a:xfrm>
          <a:prstGeom prst="diamond">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212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1pPr>
            <a:lvl2pPr lvl="1"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2pPr>
            <a:lvl3pPr lvl="2"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3pPr>
            <a:lvl4pPr lvl="3"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4pPr>
            <a:lvl5pPr lvl="4"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5pPr>
            <a:lvl6pPr lvl="5"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6pPr>
            <a:lvl7pPr lvl="6"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7pPr>
            <a:lvl8pPr lvl="7"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8pPr>
            <a:lvl9pPr lvl="8"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6" r:id="rId3"/>
    <p:sldLayoutId id="214748367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5"/>
          <p:cNvPicPr preferRelativeResize="0">
            <a:picLocks noGrp="1"/>
          </p:cNvPicPr>
          <p:nvPr>
            <p:ph type="pic" idx="2"/>
          </p:nvPr>
        </p:nvPicPr>
        <p:blipFill rotWithShape="1">
          <a:blip r:embed="rId3">
            <a:alphaModFix/>
          </a:blip>
          <a:srcRect l="22674" r="12558"/>
          <a:stretch/>
        </p:blipFill>
        <p:spPr>
          <a:xfrm>
            <a:off x="5372950" y="627150"/>
            <a:ext cx="3770998" cy="3883500"/>
          </a:xfrm>
          <a:prstGeom prst="rect">
            <a:avLst/>
          </a:prstGeom>
        </p:spPr>
      </p:pic>
      <p:sp>
        <p:nvSpPr>
          <p:cNvPr id="224" name="Google Shape;224;p35"/>
          <p:cNvSpPr txBox="1">
            <a:spLocks noGrp="1"/>
          </p:cNvSpPr>
          <p:nvPr>
            <p:ph type="subTitle" idx="1"/>
          </p:nvPr>
        </p:nvSpPr>
        <p:spPr>
          <a:xfrm>
            <a:off x="720000" y="3591301"/>
            <a:ext cx="43182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lumMod val="95000"/>
                  </a:schemeClr>
                </a:solidFill>
              </a:rPr>
              <a:t>A Photo Journal showcasing the collection of cars </a:t>
            </a:r>
            <a:endParaRPr dirty="0">
              <a:solidFill>
                <a:schemeClr val="accent2">
                  <a:lumMod val="95000"/>
                </a:schemeClr>
              </a:solidFill>
            </a:endParaRPr>
          </a:p>
        </p:txBody>
      </p:sp>
      <p:sp>
        <p:nvSpPr>
          <p:cNvPr id="225" name="Google Shape;225;p35"/>
          <p:cNvSpPr/>
          <p:nvPr/>
        </p:nvSpPr>
        <p:spPr>
          <a:xfrm>
            <a:off x="5143425" y="409075"/>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D891F"/>
              </a:solidFill>
            </a:endParaRPr>
          </a:p>
        </p:txBody>
      </p:sp>
      <p:cxnSp>
        <p:nvCxnSpPr>
          <p:cNvPr id="226" name="Google Shape;226;p35"/>
          <p:cNvCxnSpPr/>
          <p:nvPr/>
        </p:nvCxnSpPr>
        <p:spPr>
          <a:xfrm>
            <a:off x="808025" y="3479401"/>
            <a:ext cx="546900" cy="0"/>
          </a:xfrm>
          <a:prstGeom prst="straightConnector1">
            <a:avLst/>
          </a:prstGeom>
          <a:noFill/>
          <a:ln w="9525" cap="flat" cmpd="sng">
            <a:solidFill>
              <a:srgbClr val="C93D17"/>
            </a:solidFill>
            <a:prstDash val="solid"/>
            <a:round/>
            <a:headEnd type="none" w="med" len="med"/>
            <a:tailEnd type="none" w="med" len="med"/>
          </a:ln>
        </p:spPr>
      </p:cxnSp>
      <p:pic>
        <p:nvPicPr>
          <p:cNvPr id="3" name="Picture 2">
            <a:extLst>
              <a:ext uri="{FF2B5EF4-FFF2-40B4-BE49-F238E27FC236}">
                <a16:creationId xmlns:a16="http://schemas.microsoft.com/office/drawing/2014/main" id="{67E1D069-2C3C-EE68-B57B-30EC733174DC}"/>
              </a:ext>
            </a:extLst>
          </p:cNvPr>
          <p:cNvPicPr>
            <a:picLocks noChangeAspect="1"/>
          </p:cNvPicPr>
          <p:nvPr/>
        </p:nvPicPr>
        <p:blipFill>
          <a:blip r:embed="rId4"/>
          <a:stretch>
            <a:fillRect/>
          </a:stretch>
        </p:blipFill>
        <p:spPr>
          <a:xfrm>
            <a:off x="808025" y="1793391"/>
            <a:ext cx="3589187" cy="10537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95000"/>
          </a:schemeClr>
        </a:solidFill>
        <a:effectLst/>
      </p:bgPr>
    </p:bg>
    <p:spTree>
      <p:nvGrpSpPr>
        <p:cNvPr id="1" name="Shape 220"/>
        <p:cNvGrpSpPr/>
        <p:nvPr/>
      </p:nvGrpSpPr>
      <p:grpSpPr>
        <a:xfrm>
          <a:off x="0" y="0"/>
          <a:ext cx="0" cy="0"/>
          <a:chOff x="0" y="0"/>
          <a:chExt cx="0" cy="0"/>
        </a:xfrm>
      </p:grpSpPr>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792571" y="642269"/>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Problems and </a:t>
            </a:r>
          </a:p>
          <a:p>
            <a:r>
              <a:rPr lang="en-US" sz="3600" b="1" dirty="0">
                <a:solidFill>
                  <a:srgbClr val="C93D17"/>
                </a:solidFill>
              </a:rPr>
              <a:t>Difficulties</a:t>
            </a:r>
          </a:p>
        </p:txBody>
      </p:sp>
      <p:pic>
        <p:nvPicPr>
          <p:cNvPr id="2" name="Google Shape;269;p38">
            <a:extLst>
              <a:ext uri="{FF2B5EF4-FFF2-40B4-BE49-F238E27FC236}">
                <a16:creationId xmlns:a16="http://schemas.microsoft.com/office/drawing/2014/main" id="{9FF3028D-99A3-809E-5F3C-1248E3865F2F}"/>
              </a:ext>
            </a:extLst>
          </p:cNvPr>
          <p:cNvPicPr preferRelativeResize="0">
            <a:picLocks/>
          </p:cNvPicPr>
          <p:nvPr/>
        </p:nvPicPr>
        <p:blipFill>
          <a:blip r:embed="rId3"/>
          <a:srcRect t="3266" b="3266"/>
          <a:stretch/>
        </p:blipFill>
        <p:spPr>
          <a:xfrm>
            <a:off x="5475383" y="0"/>
            <a:ext cx="3668617" cy="5143500"/>
          </a:xfrm>
          <a:prstGeom prst="rect">
            <a:avLst/>
          </a:prstGeom>
        </p:spPr>
      </p:pic>
      <p:grpSp>
        <p:nvGrpSpPr>
          <p:cNvPr id="7" name="Group 6">
            <a:extLst>
              <a:ext uri="{FF2B5EF4-FFF2-40B4-BE49-F238E27FC236}">
                <a16:creationId xmlns:a16="http://schemas.microsoft.com/office/drawing/2014/main" id="{164D4EC9-17BD-7D0A-72D8-4E6810F7B16B}"/>
              </a:ext>
            </a:extLst>
          </p:cNvPr>
          <p:cNvGrpSpPr/>
          <p:nvPr/>
        </p:nvGrpSpPr>
        <p:grpSpPr>
          <a:xfrm>
            <a:off x="916785" y="1850639"/>
            <a:ext cx="2693522" cy="646331"/>
            <a:chOff x="350730" y="1734525"/>
            <a:chExt cx="2693522" cy="646331"/>
          </a:xfrm>
        </p:grpSpPr>
        <p:sp>
          <p:nvSpPr>
            <p:cNvPr id="4" name="Google Shape;225;p35">
              <a:extLst>
                <a:ext uri="{FF2B5EF4-FFF2-40B4-BE49-F238E27FC236}">
                  <a16:creationId xmlns:a16="http://schemas.microsoft.com/office/drawing/2014/main" id="{C8326245-A13E-29D3-B239-06D821AF2C5C}"/>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5" name="TextBox 4">
              <a:extLst>
                <a:ext uri="{FF2B5EF4-FFF2-40B4-BE49-F238E27FC236}">
                  <a16:creationId xmlns:a16="http://schemas.microsoft.com/office/drawing/2014/main" id="{C8F374C2-7E8E-F5AE-770D-42973B8CAE68}"/>
                </a:ext>
              </a:extLst>
            </p:cNvPr>
            <p:cNvSpPr txBox="1"/>
            <p:nvPr/>
          </p:nvSpPr>
          <p:spPr>
            <a:xfrm>
              <a:off x="565831" y="1734525"/>
              <a:ext cx="2478421" cy="646331"/>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Creating the branding like logo and colors</a:t>
              </a:r>
              <a:endParaRPr lang="en-PK" sz="1800" dirty="0">
                <a:solidFill>
                  <a:schemeClr val="accent2"/>
                </a:solidFill>
                <a:latin typeface="Assistant" pitchFamily="2" charset="-79"/>
                <a:cs typeface="Assistant" pitchFamily="2" charset="-79"/>
              </a:endParaRPr>
            </a:p>
          </p:txBody>
        </p:sp>
      </p:grpSp>
      <p:grpSp>
        <p:nvGrpSpPr>
          <p:cNvPr id="9" name="Group 8">
            <a:extLst>
              <a:ext uri="{FF2B5EF4-FFF2-40B4-BE49-F238E27FC236}">
                <a16:creationId xmlns:a16="http://schemas.microsoft.com/office/drawing/2014/main" id="{D2529F6F-5D08-0FCD-DA9F-E8EF8FBF76F3}"/>
              </a:ext>
            </a:extLst>
          </p:cNvPr>
          <p:cNvGrpSpPr/>
          <p:nvPr/>
        </p:nvGrpSpPr>
        <p:grpSpPr>
          <a:xfrm>
            <a:off x="916786" y="2634094"/>
            <a:ext cx="2693522" cy="646331"/>
            <a:chOff x="350730" y="1842736"/>
            <a:chExt cx="2693522" cy="646331"/>
          </a:xfrm>
        </p:grpSpPr>
        <p:sp>
          <p:nvSpPr>
            <p:cNvPr id="10" name="Google Shape;225;p35">
              <a:extLst>
                <a:ext uri="{FF2B5EF4-FFF2-40B4-BE49-F238E27FC236}">
                  <a16:creationId xmlns:a16="http://schemas.microsoft.com/office/drawing/2014/main" id="{61546C98-1013-A6A5-D986-533D43C5915F}"/>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11" name="TextBox 10">
              <a:extLst>
                <a:ext uri="{FF2B5EF4-FFF2-40B4-BE49-F238E27FC236}">
                  <a16:creationId xmlns:a16="http://schemas.microsoft.com/office/drawing/2014/main" id="{20998EFF-4F8C-05A6-4F0D-08BF2C09D845}"/>
                </a:ext>
              </a:extLst>
            </p:cNvPr>
            <p:cNvSpPr txBox="1"/>
            <p:nvPr/>
          </p:nvSpPr>
          <p:spPr>
            <a:xfrm>
              <a:off x="565831" y="1842736"/>
              <a:ext cx="2478421" cy="646331"/>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Creating the HTML Structure</a:t>
              </a:r>
              <a:endParaRPr lang="en-PK" sz="1800" dirty="0">
                <a:solidFill>
                  <a:schemeClr val="accent2"/>
                </a:solidFill>
                <a:latin typeface="Assistant" pitchFamily="2" charset="-79"/>
                <a:cs typeface="Assistant" pitchFamily="2" charset="-79"/>
              </a:endParaRPr>
            </a:p>
          </p:txBody>
        </p:sp>
      </p:grpSp>
      <p:grpSp>
        <p:nvGrpSpPr>
          <p:cNvPr id="16" name="Group 15">
            <a:extLst>
              <a:ext uri="{FF2B5EF4-FFF2-40B4-BE49-F238E27FC236}">
                <a16:creationId xmlns:a16="http://schemas.microsoft.com/office/drawing/2014/main" id="{71267132-B581-3BFF-E6D7-EC27BD7D9F08}"/>
              </a:ext>
            </a:extLst>
          </p:cNvPr>
          <p:cNvGrpSpPr/>
          <p:nvPr/>
        </p:nvGrpSpPr>
        <p:grpSpPr>
          <a:xfrm>
            <a:off x="916785" y="3403405"/>
            <a:ext cx="2693522" cy="369332"/>
            <a:chOff x="350730" y="1842736"/>
            <a:chExt cx="2693522" cy="369332"/>
          </a:xfrm>
        </p:grpSpPr>
        <p:sp>
          <p:nvSpPr>
            <p:cNvPr id="17" name="Google Shape;225;p35">
              <a:extLst>
                <a:ext uri="{FF2B5EF4-FFF2-40B4-BE49-F238E27FC236}">
                  <a16:creationId xmlns:a16="http://schemas.microsoft.com/office/drawing/2014/main" id="{81087D00-E98F-4CF5-F97A-7E81CAD532B4}"/>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18" name="TextBox 17">
              <a:extLst>
                <a:ext uri="{FF2B5EF4-FFF2-40B4-BE49-F238E27FC236}">
                  <a16:creationId xmlns:a16="http://schemas.microsoft.com/office/drawing/2014/main" id="{C5BECE6F-F3DD-65B9-4FF7-2E35EB73E32F}"/>
                </a:ext>
              </a:extLst>
            </p:cNvPr>
            <p:cNvSpPr txBox="1"/>
            <p:nvPr/>
          </p:nvSpPr>
          <p:spPr>
            <a:xfrm>
              <a:off x="565831" y="1842736"/>
              <a:ext cx="2478421" cy="369332"/>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Validating Form Inputs</a:t>
              </a:r>
              <a:endParaRPr lang="en-PK" sz="1800" dirty="0">
                <a:solidFill>
                  <a:schemeClr val="accent2"/>
                </a:solidFill>
                <a:latin typeface="Assistant" pitchFamily="2" charset="-79"/>
                <a:cs typeface="Assistant" pitchFamily="2" charset="-79"/>
              </a:endParaRPr>
            </a:p>
          </p:txBody>
        </p:sp>
      </p:grpSp>
      <p:grpSp>
        <p:nvGrpSpPr>
          <p:cNvPr id="19" name="Group 18">
            <a:extLst>
              <a:ext uri="{FF2B5EF4-FFF2-40B4-BE49-F238E27FC236}">
                <a16:creationId xmlns:a16="http://schemas.microsoft.com/office/drawing/2014/main" id="{3082ED09-3702-9E09-417E-A19180159529}"/>
              </a:ext>
            </a:extLst>
          </p:cNvPr>
          <p:cNvGrpSpPr/>
          <p:nvPr/>
        </p:nvGrpSpPr>
        <p:grpSpPr>
          <a:xfrm>
            <a:off x="916785" y="4011186"/>
            <a:ext cx="2693522" cy="369332"/>
            <a:chOff x="350730" y="1842736"/>
            <a:chExt cx="2693522" cy="369332"/>
          </a:xfrm>
        </p:grpSpPr>
        <p:sp>
          <p:nvSpPr>
            <p:cNvPr id="20" name="Google Shape;225;p35">
              <a:extLst>
                <a:ext uri="{FF2B5EF4-FFF2-40B4-BE49-F238E27FC236}">
                  <a16:creationId xmlns:a16="http://schemas.microsoft.com/office/drawing/2014/main" id="{66C66F76-F4F4-45D0-F68B-4A33650F0EC4}"/>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21" name="TextBox 20">
              <a:extLst>
                <a:ext uri="{FF2B5EF4-FFF2-40B4-BE49-F238E27FC236}">
                  <a16:creationId xmlns:a16="http://schemas.microsoft.com/office/drawing/2014/main" id="{8EAD8D22-EC79-9ABD-5943-95335509B240}"/>
                </a:ext>
              </a:extLst>
            </p:cNvPr>
            <p:cNvSpPr txBox="1"/>
            <p:nvPr/>
          </p:nvSpPr>
          <p:spPr>
            <a:xfrm>
              <a:off x="565831" y="1842736"/>
              <a:ext cx="2478421" cy="369332"/>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Choosing right Images</a:t>
              </a:r>
              <a:endParaRPr lang="en-PK" sz="1800" dirty="0">
                <a:solidFill>
                  <a:schemeClr val="accent2"/>
                </a:solidFill>
                <a:latin typeface="Assistant" pitchFamily="2" charset="-79"/>
                <a:cs typeface="Assistant" pitchFamily="2" charset="-79"/>
              </a:endParaRPr>
            </a:p>
          </p:txBody>
        </p:sp>
      </p:grpSp>
    </p:spTree>
    <p:extLst>
      <p:ext uri="{BB962C8B-B14F-4D97-AF65-F5344CB8AC3E}">
        <p14:creationId xmlns:p14="http://schemas.microsoft.com/office/powerpoint/2010/main" val="584569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95000"/>
          </a:schemeClr>
        </a:solidFill>
        <a:effectLst/>
      </p:bgPr>
    </p:bg>
    <p:spTree>
      <p:nvGrpSpPr>
        <p:cNvPr id="1" name="Shape 220"/>
        <p:cNvGrpSpPr/>
        <p:nvPr/>
      </p:nvGrpSpPr>
      <p:grpSpPr>
        <a:xfrm>
          <a:off x="0" y="0"/>
          <a:ext cx="0" cy="0"/>
          <a:chOff x="0" y="0"/>
          <a:chExt cx="0" cy="0"/>
        </a:xfrm>
      </p:grpSpPr>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670424" y="688448"/>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What Can be</a:t>
            </a:r>
          </a:p>
          <a:p>
            <a:r>
              <a:rPr lang="en-US" sz="3600" b="1" dirty="0">
                <a:solidFill>
                  <a:srgbClr val="C93D17"/>
                </a:solidFill>
              </a:rPr>
              <a:t>Improved ?</a:t>
            </a:r>
          </a:p>
        </p:txBody>
      </p:sp>
      <p:pic>
        <p:nvPicPr>
          <p:cNvPr id="2" name="Google Shape;269;p38">
            <a:extLst>
              <a:ext uri="{FF2B5EF4-FFF2-40B4-BE49-F238E27FC236}">
                <a16:creationId xmlns:a16="http://schemas.microsoft.com/office/drawing/2014/main" id="{9FF3028D-99A3-809E-5F3C-1248E3865F2F}"/>
              </a:ext>
            </a:extLst>
          </p:cNvPr>
          <p:cNvPicPr preferRelativeResize="0">
            <a:picLocks/>
          </p:cNvPicPr>
          <p:nvPr/>
        </p:nvPicPr>
        <p:blipFill>
          <a:blip r:embed="rId3"/>
          <a:srcRect t="3266" b="3266"/>
          <a:stretch/>
        </p:blipFill>
        <p:spPr>
          <a:xfrm>
            <a:off x="5475383" y="0"/>
            <a:ext cx="3668617" cy="5143500"/>
          </a:xfrm>
          <a:prstGeom prst="rect">
            <a:avLst/>
          </a:prstGeom>
        </p:spPr>
      </p:pic>
      <p:grpSp>
        <p:nvGrpSpPr>
          <p:cNvPr id="7" name="Group 6">
            <a:extLst>
              <a:ext uri="{FF2B5EF4-FFF2-40B4-BE49-F238E27FC236}">
                <a16:creationId xmlns:a16="http://schemas.microsoft.com/office/drawing/2014/main" id="{164D4EC9-17BD-7D0A-72D8-4E6810F7B16B}"/>
              </a:ext>
            </a:extLst>
          </p:cNvPr>
          <p:cNvGrpSpPr/>
          <p:nvPr/>
        </p:nvGrpSpPr>
        <p:grpSpPr>
          <a:xfrm>
            <a:off x="916785" y="1749041"/>
            <a:ext cx="3655215" cy="923330"/>
            <a:chOff x="350730" y="1734525"/>
            <a:chExt cx="3655215" cy="923330"/>
          </a:xfrm>
        </p:grpSpPr>
        <p:sp>
          <p:nvSpPr>
            <p:cNvPr id="4" name="Google Shape;225;p35">
              <a:extLst>
                <a:ext uri="{FF2B5EF4-FFF2-40B4-BE49-F238E27FC236}">
                  <a16:creationId xmlns:a16="http://schemas.microsoft.com/office/drawing/2014/main" id="{C8326245-A13E-29D3-B239-06D821AF2C5C}"/>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5" name="TextBox 4">
              <a:extLst>
                <a:ext uri="{FF2B5EF4-FFF2-40B4-BE49-F238E27FC236}">
                  <a16:creationId xmlns:a16="http://schemas.microsoft.com/office/drawing/2014/main" id="{C8F374C2-7E8E-F5AE-770D-42973B8CAE68}"/>
                </a:ext>
              </a:extLst>
            </p:cNvPr>
            <p:cNvSpPr txBox="1"/>
            <p:nvPr/>
          </p:nvSpPr>
          <p:spPr>
            <a:xfrm>
              <a:off x="565831" y="1734525"/>
              <a:ext cx="3440114" cy="923330"/>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User Registration system can be created to make users photos and comment.</a:t>
              </a:r>
              <a:endParaRPr lang="en-PK" sz="1800" dirty="0">
                <a:solidFill>
                  <a:schemeClr val="accent2"/>
                </a:solidFill>
                <a:latin typeface="Assistant" pitchFamily="2" charset="-79"/>
                <a:cs typeface="Assistant" pitchFamily="2" charset="-79"/>
              </a:endParaRPr>
            </a:p>
          </p:txBody>
        </p:sp>
      </p:grpSp>
      <p:grpSp>
        <p:nvGrpSpPr>
          <p:cNvPr id="16" name="Group 15">
            <a:extLst>
              <a:ext uri="{FF2B5EF4-FFF2-40B4-BE49-F238E27FC236}">
                <a16:creationId xmlns:a16="http://schemas.microsoft.com/office/drawing/2014/main" id="{71267132-B581-3BFF-E6D7-EC27BD7D9F08}"/>
              </a:ext>
            </a:extLst>
          </p:cNvPr>
          <p:cNvGrpSpPr/>
          <p:nvPr/>
        </p:nvGrpSpPr>
        <p:grpSpPr>
          <a:xfrm>
            <a:off x="916785" y="2721714"/>
            <a:ext cx="2693522" cy="923330"/>
            <a:chOff x="350730" y="1842736"/>
            <a:chExt cx="2693522" cy="923330"/>
          </a:xfrm>
        </p:grpSpPr>
        <p:sp>
          <p:nvSpPr>
            <p:cNvPr id="17" name="Google Shape;225;p35">
              <a:extLst>
                <a:ext uri="{FF2B5EF4-FFF2-40B4-BE49-F238E27FC236}">
                  <a16:creationId xmlns:a16="http://schemas.microsoft.com/office/drawing/2014/main" id="{81087D00-E98F-4CF5-F97A-7E81CAD532B4}"/>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18" name="TextBox 17">
              <a:extLst>
                <a:ext uri="{FF2B5EF4-FFF2-40B4-BE49-F238E27FC236}">
                  <a16:creationId xmlns:a16="http://schemas.microsoft.com/office/drawing/2014/main" id="{C5BECE6F-F3DD-65B9-4FF7-2E35EB73E32F}"/>
                </a:ext>
              </a:extLst>
            </p:cNvPr>
            <p:cNvSpPr txBox="1"/>
            <p:nvPr/>
          </p:nvSpPr>
          <p:spPr>
            <a:xfrm>
              <a:off x="565831" y="1842736"/>
              <a:ext cx="2478421" cy="923330"/>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More Section can be added in the website like Reviews</a:t>
              </a:r>
              <a:endParaRPr lang="en-PK" sz="1800" dirty="0">
                <a:solidFill>
                  <a:schemeClr val="accent2"/>
                </a:solidFill>
                <a:latin typeface="Assistant" pitchFamily="2" charset="-79"/>
                <a:cs typeface="Assistant" pitchFamily="2" charset="-79"/>
              </a:endParaRPr>
            </a:p>
          </p:txBody>
        </p:sp>
      </p:grpSp>
      <p:grpSp>
        <p:nvGrpSpPr>
          <p:cNvPr id="19" name="Group 18">
            <a:extLst>
              <a:ext uri="{FF2B5EF4-FFF2-40B4-BE49-F238E27FC236}">
                <a16:creationId xmlns:a16="http://schemas.microsoft.com/office/drawing/2014/main" id="{3082ED09-3702-9E09-417E-A19180159529}"/>
              </a:ext>
            </a:extLst>
          </p:cNvPr>
          <p:cNvGrpSpPr/>
          <p:nvPr/>
        </p:nvGrpSpPr>
        <p:grpSpPr>
          <a:xfrm>
            <a:off x="916785" y="3877124"/>
            <a:ext cx="2693522" cy="646331"/>
            <a:chOff x="350730" y="1842736"/>
            <a:chExt cx="2693522" cy="646331"/>
          </a:xfrm>
        </p:grpSpPr>
        <p:sp>
          <p:nvSpPr>
            <p:cNvPr id="20" name="Google Shape;225;p35">
              <a:extLst>
                <a:ext uri="{FF2B5EF4-FFF2-40B4-BE49-F238E27FC236}">
                  <a16:creationId xmlns:a16="http://schemas.microsoft.com/office/drawing/2014/main" id="{66C66F76-F4F4-45D0-F68B-4A33650F0EC4}"/>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21" name="TextBox 20">
              <a:extLst>
                <a:ext uri="{FF2B5EF4-FFF2-40B4-BE49-F238E27FC236}">
                  <a16:creationId xmlns:a16="http://schemas.microsoft.com/office/drawing/2014/main" id="{8EAD8D22-EC79-9ABD-5943-95335509B240}"/>
                </a:ext>
              </a:extLst>
            </p:cNvPr>
            <p:cNvSpPr txBox="1"/>
            <p:nvPr/>
          </p:nvSpPr>
          <p:spPr>
            <a:xfrm>
              <a:off x="565831" y="1842736"/>
              <a:ext cx="2478421" cy="646331"/>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The gallery section can be improved in mobile</a:t>
              </a:r>
              <a:endParaRPr lang="en-PK" sz="1800" dirty="0">
                <a:solidFill>
                  <a:schemeClr val="accent2"/>
                </a:solidFill>
                <a:latin typeface="Assistant" pitchFamily="2" charset="-79"/>
                <a:cs typeface="Assistant" pitchFamily="2" charset="-79"/>
              </a:endParaRPr>
            </a:p>
          </p:txBody>
        </p:sp>
      </p:grpSp>
    </p:spTree>
    <p:extLst>
      <p:ext uri="{BB962C8B-B14F-4D97-AF65-F5344CB8AC3E}">
        <p14:creationId xmlns:p14="http://schemas.microsoft.com/office/powerpoint/2010/main" val="90452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95000"/>
          </a:schemeClr>
        </a:solidFill>
        <a:effectLst/>
      </p:bgPr>
    </p:bg>
    <p:spTree>
      <p:nvGrpSpPr>
        <p:cNvPr id="1" name="Shape 220"/>
        <p:cNvGrpSpPr/>
        <p:nvPr/>
      </p:nvGrpSpPr>
      <p:grpSpPr>
        <a:xfrm>
          <a:off x="0" y="0"/>
          <a:ext cx="0" cy="0"/>
          <a:chOff x="0" y="0"/>
          <a:chExt cx="0" cy="0"/>
        </a:xfrm>
      </p:grpSpPr>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670424" y="327881"/>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References</a:t>
            </a:r>
          </a:p>
        </p:txBody>
      </p:sp>
      <p:pic>
        <p:nvPicPr>
          <p:cNvPr id="2" name="Google Shape;269;p38">
            <a:extLst>
              <a:ext uri="{FF2B5EF4-FFF2-40B4-BE49-F238E27FC236}">
                <a16:creationId xmlns:a16="http://schemas.microsoft.com/office/drawing/2014/main" id="{9FF3028D-99A3-809E-5F3C-1248E3865F2F}"/>
              </a:ext>
            </a:extLst>
          </p:cNvPr>
          <p:cNvPicPr preferRelativeResize="0">
            <a:picLocks/>
          </p:cNvPicPr>
          <p:nvPr/>
        </p:nvPicPr>
        <p:blipFill>
          <a:blip r:embed="rId3"/>
          <a:srcRect t="3266" b="3266"/>
          <a:stretch/>
        </p:blipFill>
        <p:spPr>
          <a:xfrm>
            <a:off x="5475383" y="0"/>
            <a:ext cx="3668617" cy="5143500"/>
          </a:xfrm>
          <a:prstGeom prst="rect">
            <a:avLst/>
          </a:prstGeom>
        </p:spPr>
      </p:pic>
      <p:grpSp>
        <p:nvGrpSpPr>
          <p:cNvPr id="7" name="Group 6">
            <a:extLst>
              <a:ext uri="{FF2B5EF4-FFF2-40B4-BE49-F238E27FC236}">
                <a16:creationId xmlns:a16="http://schemas.microsoft.com/office/drawing/2014/main" id="{164D4EC9-17BD-7D0A-72D8-4E6810F7B16B}"/>
              </a:ext>
            </a:extLst>
          </p:cNvPr>
          <p:cNvGrpSpPr/>
          <p:nvPr/>
        </p:nvGrpSpPr>
        <p:grpSpPr>
          <a:xfrm>
            <a:off x="670424" y="1339045"/>
            <a:ext cx="4804959" cy="369332"/>
            <a:chOff x="350730" y="1854318"/>
            <a:chExt cx="4804959" cy="369332"/>
          </a:xfrm>
        </p:grpSpPr>
        <p:sp>
          <p:nvSpPr>
            <p:cNvPr id="4" name="Google Shape;225;p35">
              <a:extLst>
                <a:ext uri="{FF2B5EF4-FFF2-40B4-BE49-F238E27FC236}">
                  <a16:creationId xmlns:a16="http://schemas.microsoft.com/office/drawing/2014/main" id="{C8326245-A13E-29D3-B239-06D821AF2C5C}"/>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5" name="TextBox 4">
              <a:extLst>
                <a:ext uri="{FF2B5EF4-FFF2-40B4-BE49-F238E27FC236}">
                  <a16:creationId xmlns:a16="http://schemas.microsoft.com/office/drawing/2014/main" id="{C8F374C2-7E8E-F5AE-770D-42973B8CAE68}"/>
                </a:ext>
              </a:extLst>
            </p:cNvPr>
            <p:cNvSpPr txBox="1"/>
            <p:nvPr/>
          </p:nvSpPr>
          <p:spPr>
            <a:xfrm>
              <a:off x="543165" y="1854318"/>
              <a:ext cx="4612524" cy="369332"/>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For Icons : https://www.flaticon.com/</a:t>
              </a:r>
              <a:endParaRPr lang="en-PK" sz="1800" dirty="0">
                <a:solidFill>
                  <a:schemeClr val="accent2"/>
                </a:solidFill>
                <a:latin typeface="Assistant" pitchFamily="2" charset="-79"/>
                <a:cs typeface="Assistant" pitchFamily="2" charset="-79"/>
              </a:endParaRPr>
            </a:p>
          </p:txBody>
        </p:sp>
      </p:grpSp>
      <p:grpSp>
        <p:nvGrpSpPr>
          <p:cNvPr id="16" name="Group 15">
            <a:extLst>
              <a:ext uri="{FF2B5EF4-FFF2-40B4-BE49-F238E27FC236}">
                <a16:creationId xmlns:a16="http://schemas.microsoft.com/office/drawing/2014/main" id="{71267132-B581-3BFF-E6D7-EC27BD7D9F08}"/>
              </a:ext>
            </a:extLst>
          </p:cNvPr>
          <p:cNvGrpSpPr/>
          <p:nvPr/>
        </p:nvGrpSpPr>
        <p:grpSpPr>
          <a:xfrm>
            <a:off x="670424" y="1911370"/>
            <a:ext cx="4061233" cy="646331"/>
            <a:chOff x="350730" y="1842736"/>
            <a:chExt cx="4061233" cy="646331"/>
          </a:xfrm>
        </p:grpSpPr>
        <p:sp>
          <p:nvSpPr>
            <p:cNvPr id="17" name="Google Shape;225;p35">
              <a:extLst>
                <a:ext uri="{FF2B5EF4-FFF2-40B4-BE49-F238E27FC236}">
                  <a16:creationId xmlns:a16="http://schemas.microsoft.com/office/drawing/2014/main" id="{81087D00-E98F-4CF5-F97A-7E81CAD532B4}"/>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18" name="TextBox 17">
              <a:extLst>
                <a:ext uri="{FF2B5EF4-FFF2-40B4-BE49-F238E27FC236}">
                  <a16:creationId xmlns:a16="http://schemas.microsoft.com/office/drawing/2014/main" id="{C5BECE6F-F3DD-65B9-4FF7-2E35EB73E32F}"/>
                </a:ext>
              </a:extLst>
            </p:cNvPr>
            <p:cNvSpPr txBox="1"/>
            <p:nvPr/>
          </p:nvSpPr>
          <p:spPr>
            <a:xfrm>
              <a:off x="565831" y="1842736"/>
              <a:ext cx="3846132" cy="646331"/>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For Lightbox modal : https://www.lightgalleryjs.com/</a:t>
              </a:r>
              <a:endParaRPr lang="en-PK" sz="1800" dirty="0">
                <a:solidFill>
                  <a:schemeClr val="accent2"/>
                </a:solidFill>
                <a:latin typeface="Assistant" pitchFamily="2" charset="-79"/>
                <a:cs typeface="Assistant" pitchFamily="2" charset="-79"/>
              </a:endParaRPr>
            </a:p>
          </p:txBody>
        </p:sp>
      </p:grpSp>
      <p:grpSp>
        <p:nvGrpSpPr>
          <p:cNvPr id="19" name="Group 18">
            <a:extLst>
              <a:ext uri="{FF2B5EF4-FFF2-40B4-BE49-F238E27FC236}">
                <a16:creationId xmlns:a16="http://schemas.microsoft.com/office/drawing/2014/main" id="{3082ED09-3702-9E09-417E-A19180159529}"/>
              </a:ext>
            </a:extLst>
          </p:cNvPr>
          <p:cNvGrpSpPr/>
          <p:nvPr/>
        </p:nvGrpSpPr>
        <p:grpSpPr>
          <a:xfrm>
            <a:off x="648667" y="2760694"/>
            <a:ext cx="4300703" cy="369332"/>
            <a:chOff x="350730" y="1842736"/>
            <a:chExt cx="4300703" cy="369332"/>
          </a:xfrm>
        </p:grpSpPr>
        <p:sp>
          <p:nvSpPr>
            <p:cNvPr id="20" name="Google Shape;225;p35">
              <a:extLst>
                <a:ext uri="{FF2B5EF4-FFF2-40B4-BE49-F238E27FC236}">
                  <a16:creationId xmlns:a16="http://schemas.microsoft.com/office/drawing/2014/main" id="{66C66F76-F4F4-45D0-F68B-4A33650F0EC4}"/>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21" name="TextBox 20">
              <a:extLst>
                <a:ext uri="{FF2B5EF4-FFF2-40B4-BE49-F238E27FC236}">
                  <a16:creationId xmlns:a16="http://schemas.microsoft.com/office/drawing/2014/main" id="{8EAD8D22-EC79-9ABD-5943-95335509B240}"/>
                </a:ext>
              </a:extLst>
            </p:cNvPr>
            <p:cNvSpPr txBox="1"/>
            <p:nvPr/>
          </p:nvSpPr>
          <p:spPr>
            <a:xfrm>
              <a:off x="565830" y="1842736"/>
              <a:ext cx="4085603" cy="369332"/>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For Images : https://unsplash.com/</a:t>
              </a:r>
              <a:endParaRPr lang="en-PK" sz="1800" dirty="0">
                <a:solidFill>
                  <a:schemeClr val="accent2"/>
                </a:solidFill>
                <a:latin typeface="Assistant" pitchFamily="2" charset="-79"/>
                <a:cs typeface="Assistant" pitchFamily="2" charset="-79"/>
              </a:endParaRPr>
            </a:p>
          </p:txBody>
        </p:sp>
      </p:grpSp>
      <p:grpSp>
        <p:nvGrpSpPr>
          <p:cNvPr id="3" name="Group 2">
            <a:extLst>
              <a:ext uri="{FF2B5EF4-FFF2-40B4-BE49-F238E27FC236}">
                <a16:creationId xmlns:a16="http://schemas.microsoft.com/office/drawing/2014/main" id="{B8C3098B-5F52-B2D9-2246-09CFB9907E63}"/>
              </a:ext>
            </a:extLst>
          </p:cNvPr>
          <p:cNvGrpSpPr/>
          <p:nvPr/>
        </p:nvGrpSpPr>
        <p:grpSpPr>
          <a:xfrm>
            <a:off x="670424" y="3281315"/>
            <a:ext cx="4300703" cy="646331"/>
            <a:chOff x="350730" y="1842736"/>
            <a:chExt cx="4300703" cy="646331"/>
          </a:xfrm>
        </p:grpSpPr>
        <p:sp>
          <p:nvSpPr>
            <p:cNvPr id="6" name="Google Shape;225;p35">
              <a:extLst>
                <a:ext uri="{FF2B5EF4-FFF2-40B4-BE49-F238E27FC236}">
                  <a16:creationId xmlns:a16="http://schemas.microsoft.com/office/drawing/2014/main" id="{1EA48CF8-97BE-4464-42D1-83941C0FDF77}"/>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9" name="TextBox 8">
              <a:extLst>
                <a:ext uri="{FF2B5EF4-FFF2-40B4-BE49-F238E27FC236}">
                  <a16:creationId xmlns:a16="http://schemas.microsoft.com/office/drawing/2014/main" id="{7064159E-4568-FE76-69C3-B9DE5170AF98}"/>
                </a:ext>
              </a:extLst>
            </p:cNvPr>
            <p:cNvSpPr txBox="1"/>
            <p:nvPr/>
          </p:nvSpPr>
          <p:spPr>
            <a:xfrm>
              <a:off x="565830" y="1842736"/>
              <a:ext cx="4085603" cy="646331"/>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For JS animations: https://michalsnik.github.io/aos/</a:t>
              </a:r>
              <a:endParaRPr lang="en-PK" sz="1800" dirty="0">
                <a:solidFill>
                  <a:schemeClr val="accent2"/>
                </a:solidFill>
                <a:latin typeface="Assistant" pitchFamily="2" charset="-79"/>
                <a:cs typeface="Assistant" pitchFamily="2" charset="-79"/>
              </a:endParaRPr>
            </a:p>
          </p:txBody>
        </p:sp>
      </p:grpSp>
      <p:grpSp>
        <p:nvGrpSpPr>
          <p:cNvPr id="10" name="Group 9">
            <a:extLst>
              <a:ext uri="{FF2B5EF4-FFF2-40B4-BE49-F238E27FC236}">
                <a16:creationId xmlns:a16="http://schemas.microsoft.com/office/drawing/2014/main" id="{88C90A3C-4078-3BFA-D298-F170C3B1C259}"/>
              </a:ext>
            </a:extLst>
          </p:cNvPr>
          <p:cNvGrpSpPr/>
          <p:nvPr/>
        </p:nvGrpSpPr>
        <p:grpSpPr>
          <a:xfrm>
            <a:off x="670424" y="3960928"/>
            <a:ext cx="4300703" cy="369332"/>
            <a:chOff x="350730" y="1842736"/>
            <a:chExt cx="4300703" cy="369332"/>
          </a:xfrm>
        </p:grpSpPr>
        <p:sp>
          <p:nvSpPr>
            <p:cNvPr id="11" name="Google Shape;225;p35">
              <a:extLst>
                <a:ext uri="{FF2B5EF4-FFF2-40B4-BE49-F238E27FC236}">
                  <a16:creationId xmlns:a16="http://schemas.microsoft.com/office/drawing/2014/main" id="{8BF9A0D9-E20C-E420-4F8E-6F87E25C36FB}"/>
                </a:ext>
              </a:extLst>
            </p:cNvPr>
            <p:cNvSpPr/>
            <p:nvPr/>
          </p:nvSpPr>
          <p:spPr>
            <a:xfrm>
              <a:off x="350730" y="1938442"/>
              <a:ext cx="177921" cy="177921"/>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12" name="TextBox 11">
              <a:extLst>
                <a:ext uri="{FF2B5EF4-FFF2-40B4-BE49-F238E27FC236}">
                  <a16:creationId xmlns:a16="http://schemas.microsoft.com/office/drawing/2014/main" id="{FD0EC7A4-86BB-ABCA-15A8-5CCEE9364EAC}"/>
                </a:ext>
              </a:extLst>
            </p:cNvPr>
            <p:cNvSpPr txBox="1"/>
            <p:nvPr/>
          </p:nvSpPr>
          <p:spPr>
            <a:xfrm>
              <a:off x="565830" y="1842736"/>
              <a:ext cx="4085603" cy="369332"/>
            </a:xfrm>
            <a:prstGeom prst="rect">
              <a:avLst/>
            </a:prstGeom>
            <a:noFill/>
          </p:spPr>
          <p:txBody>
            <a:bodyPr wrap="square" rtlCol="0">
              <a:spAutoFit/>
            </a:bodyPr>
            <a:lstStyle/>
            <a:p>
              <a:r>
                <a:rPr lang="en-US" sz="1800" dirty="0">
                  <a:solidFill>
                    <a:schemeClr val="accent2"/>
                  </a:solidFill>
                  <a:latin typeface="Assistant" pitchFamily="2" charset="-79"/>
                  <a:cs typeface="Assistant" pitchFamily="2" charset="-79"/>
                </a:rPr>
                <a:t>https://fontawesome.com/</a:t>
              </a:r>
              <a:endParaRPr lang="en-PK" sz="1800" dirty="0">
                <a:solidFill>
                  <a:schemeClr val="accent2"/>
                </a:solidFill>
                <a:latin typeface="Assistant" pitchFamily="2" charset="-79"/>
                <a:cs typeface="Assistant" pitchFamily="2" charset="-79"/>
              </a:endParaRPr>
            </a:p>
          </p:txBody>
        </p:sp>
      </p:grpSp>
    </p:spTree>
    <p:extLst>
      <p:ext uri="{BB962C8B-B14F-4D97-AF65-F5344CB8AC3E}">
        <p14:creationId xmlns:p14="http://schemas.microsoft.com/office/powerpoint/2010/main" val="4206136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95000"/>
          </a:schemeClr>
        </a:solidFill>
        <a:effectLst/>
      </p:bgPr>
    </p:bg>
    <p:spTree>
      <p:nvGrpSpPr>
        <p:cNvPr id="1" name="Shape 220"/>
        <p:cNvGrpSpPr/>
        <p:nvPr/>
      </p:nvGrpSpPr>
      <p:grpSpPr>
        <a:xfrm>
          <a:off x="0" y="0"/>
          <a:ext cx="0" cy="0"/>
          <a:chOff x="0" y="0"/>
          <a:chExt cx="0" cy="0"/>
        </a:xfrm>
      </p:grpSpPr>
      <p:pic>
        <p:nvPicPr>
          <p:cNvPr id="23" name="Picture 22">
            <a:extLst>
              <a:ext uri="{FF2B5EF4-FFF2-40B4-BE49-F238E27FC236}">
                <a16:creationId xmlns:a16="http://schemas.microsoft.com/office/drawing/2014/main" id="{4548F3C7-BFEA-2913-0726-1E59B25EF906}"/>
              </a:ext>
            </a:extLst>
          </p:cNvPr>
          <p:cNvPicPr>
            <a:picLocks noChangeAspect="1"/>
          </p:cNvPicPr>
          <p:nvPr/>
        </p:nvPicPr>
        <p:blipFill rotWithShape="1">
          <a:blip r:embed="rId3"/>
          <a:srcRect t="14180" b="10821"/>
          <a:stretch/>
        </p:blipFill>
        <p:spPr>
          <a:xfrm>
            <a:off x="0" y="1"/>
            <a:ext cx="9144000" cy="5143500"/>
          </a:xfrm>
          <a:prstGeom prst="rect">
            <a:avLst/>
          </a:prstGeom>
        </p:spPr>
      </p:pic>
      <p:sp>
        <p:nvSpPr>
          <p:cNvPr id="24" name="Rectangle 23">
            <a:extLst>
              <a:ext uri="{FF2B5EF4-FFF2-40B4-BE49-F238E27FC236}">
                <a16:creationId xmlns:a16="http://schemas.microsoft.com/office/drawing/2014/main" id="{ECF8A2B1-8596-D9E9-2374-2243880702F3}"/>
              </a:ext>
            </a:extLst>
          </p:cNvPr>
          <p:cNvSpPr/>
          <p:nvPr/>
        </p:nvSpPr>
        <p:spPr>
          <a:xfrm>
            <a:off x="-1" y="1"/>
            <a:ext cx="9144001" cy="51434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K" dirty="0"/>
          </a:p>
        </p:txBody>
      </p:sp>
      <p:sp>
        <p:nvSpPr>
          <p:cNvPr id="15" name="Google Shape;300;p41">
            <a:extLst>
              <a:ext uri="{FF2B5EF4-FFF2-40B4-BE49-F238E27FC236}">
                <a16:creationId xmlns:a16="http://schemas.microsoft.com/office/drawing/2014/main" id="{6E3439FC-4D3B-7458-9197-35A99088B587}"/>
              </a:ext>
            </a:extLst>
          </p:cNvPr>
          <p:cNvSpPr txBox="1">
            <a:spLocks/>
          </p:cNvSpPr>
          <p:nvPr/>
        </p:nvSpPr>
        <p:spPr>
          <a:xfrm>
            <a:off x="2644367" y="2239316"/>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chemeClr val="accent2"/>
                </a:solidFill>
              </a:rPr>
              <a:t>Any Questions?</a:t>
            </a:r>
          </a:p>
        </p:txBody>
      </p:sp>
      <p:pic>
        <p:nvPicPr>
          <p:cNvPr id="25" name="Picture 24">
            <a:extLst>
              <a:ext uri="{FF2B5EF4-FFF2-40B4-BE49-F238E27FC236}">
                <a16:creationId xmlns:a16="http://schemas.microsoft.com/office/drawing/2014/main" id="{53114A2C-E443-9F92-E179-645A9FB058C7}"/>
              </a:ext>
            </a:extLst>
          </p:cNvPr>
          <p:cNvPicPr>
            <a:picLocks noChangeAspect="1"/>
          </p:cNvPicPr>
          <p:nvPr/>
        </p:nvPicPr>
        <p:blipFill>
          <a:blip r:embed="rId4"/>
          <a:stretch>
            <a:fillRect/>
          </a:stretch>
        </p:blipFill>
        <p:spPr>
          <a:xfrm>
            <a:off x="295819" y="364657"/>
            <a:ext cx="1953895" cy="573660"/>
          </a:xfrm>
          <a:prstGeom prst="rect">
            <a:avLst/>
          </a:prstGeom>
        </p:spPr>
      </p:pic>
    </p:spTree>
    <p:extLst>
      <p:ext uri="{BB962C8B-B14F-4D97-AF65-F5344CB8AC3E}">
        <p14:creationId xmlns:p14="http://schemas.microsoft.com/office/powerpoint/2010/main" val="3327313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pic>
        <p:nvPicPr>
          <p:cNvPr id="3" name="Picture 2">
            <a:extLst>
              <a:ext uri="{FF2B5EF4-FFF2-40B4-BE49-F238E27FC236}">
                <a16:creationId xmlns:a16="http://schemas.microsoft.com/office/drawing/2014/main" id="{67E1D069-2C3C-EE68-B57B-30EC733174DC}"/>
              </a:ext>
            </a:extLst>
          </p:cNvPr>
          <p:cNvPicPr>
            <a:picLocks noChangeAspect="1"/>
          </p:cNvPicPr>
          <p:nvPr/>
        </p:nvPicPr>
        <p:blipFill>
          <a:blip r:embed="rId3"/>
          <a:stretch>
            <a:fillRect/>
          </a:stretch>
        </p:blipFill>
        <p:spPr>
          <a:xfrm>
            <a:off x="5324940" y="1952662"/>
            <a:ext cx="3589187" cy="1053779"/>
          </a:xfrm>
          <a:prstGeom prst="rect">
            <a:avLst/>
          </a:prstGeom>
        </p:spPr>
      </p:pic>
      <p:sp>
        <p:nvSpPr>
          <p:cNvPr id="7" name="Google Shape;299;p41">
            <a:extLst>
              <a:ext uri="{FF2B5EF4-FFF2-40B4-BE49-F238E27FC236}">
                <a16:creationId xmlns:a16="http://schemas.microsoft.com/office/drawing/2014/main" id="{8B69F423-CBB3-62ED-6BA5-7E6A669D1022}"/>
              </a:ext>
            </a:extLst>
          </p:cNvPr>
          <p:cNvSpPr txBox="1">
            <a:spLocks/>
          </p:cNvSpPr>
          <p:nvPr/>
        </p:nvSpPr>
        <p:spPr>
          <a:xfrm>
            <a:off x="613122" y="1653776"/>
            <a:ext cx="4355485" cy="2973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9pPr>
          </a:lstStyle>
          <a:p>
            <a:pPr marL="0" indent="0">
              <a:spcBef>
                <a:spcPts val="1600"/>
              </a:spcBef>
            </a:pPr>
            <a:r>
              <a:rPr lang="en-US" sz="2400" dirty="0">
                <a:solidFill>
                  <a:schemeClr val="accent2"/>
                </a:solidFill>
              </a:rPr>
              <a:t>The Aim of CARGARAGE is to showcase that the cars are the works of art, symbols of freedom, and sources of inspiration.</a:t>
            </a: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720000" y="311149"/>
            <a:ext cx="4755383"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Our Aim	</a:t>
            </a:r>
          </a:p>
        </p:txBody>
      </p:sp>
    </p:spTree>
    <p:extLst>
      <p:ext uri="{BB962C8B-B14F-4D97-AF65-F5344CB8AC3E}">
        <p14:creationId xmlns:p14="http://schemas.microsoft.com/office/powerpoint/2010/main" val="396985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7" name="Google Shape;299;p41">
            <a:extLst>
              <a:ext uri="{FF2B5EF4-FFF2-40B4-BE49-F238E27FC236}">
                <a16:creationId xmlns:a16="http://schemas.microsoft.com/office/drawing/2014/main" id="{8B69F423-CBB3-62ED-6BA5-7E6A669D1022}"/>
              </a:ext>
            </a:extLst>
          </p:cNvPr>
          <p:cNvSpPr txBox="1">
            <a:spLocks/>
          </p:cNvSpPr>
          <p:nvPr/>
        </p:nvSpPr>
        <p:spPr>
          <a:xfrm>
            <a:off x="613122" y="1653776"/>
            <a:ext cx="4355485" cy="2973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9pPr>
          </a:lstStyle>
          <a:p>
            <a:pPr marL="0" indent="0">
              <a:spcBef>
                <a:spcPts val="1600"/>
              </a:spcBef>
            </a:pPr>
            <a:endParaRPr lang="en-US" sz="2400" dirty="0">
              <a:solidFill>
                <a:schemeClr val="accent2"/>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720000" y="311149"/>
            <a:ext cx="4755383"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Our Objective	</a:t>
            </a:r>
          </a:p>
        </p:txBody>
      </p:sp>
      <p:pic>
        <p:nvPicPr>
          <p:cNvPr id="2" name="Google Shape;269;p38">
            <a:extLst>
              <a:ext uri="{FF2B5EF4-FFF2-40B4-BE49-F238E27FC236}">
                <a16:creationId xmlns:a16="http://schemas.microsoft.com/office/drawing/2014/main" id="{98191910-00CA-767F-022E-C6CA1E098B5F}"/>
              </a:ext>
            </a:extLst>
          </p:cNvPr>
          <p:cNvPicPr preferRelativeResize="0">
            <a:picLocks/>
          </p:cNvPicPr>
          <p:nvPr/>
        </p:nvPicPr>
        <p:blipFill>
          <a:blip r:embed="rId3"/>
          <a:srcRect l="5422" r="5422"/>
          <a:stretch/>
        </p:blipFill>
        <p:spPr>
          <a:xfrm>
            <a:off x="5475383" y="0"/>
            <a:ext cx="3668617" cy="5143500"/>
          </a:xfrm>
          <a:prstGeom prst="rect">
            <a:avLst/>
          </a:prstGeom>
        </p:spPr>
      </p:pic>
      <p:sp>
        <p:nvSpPr>
          <p:cNvPr id="4" name="Google Shape;299;p41">
            <a:extLst>
              <a:ext uri="{FF2B5EF4-FFF2-40B4-BE49-F238E27FC236}">
                <a16:creationId xmlns:a16="http://schemas.microsoft.com/office/drawing/2014/main" id="{9BAE13A7-2031-FB8B-09D3-5A3E685BD919}"/>
              </a:ext>
            </a:extLst>
          </p:cNvPr>
          <p:cNvSpPr txBox="1">
            <a:spLocks/>
          </p:cNvSpPr>
          <p:nvPr/>
        </p:nvSpPr>
        <p:spPr>
          <a:xfrm>
            <a:off x="613122" y="1218449"/>
            <a:ext cx="4355485" cy="3401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9pPr>
          </a:lstStyle>
          <a:p>
            <a:pPr marL="0" indent="0">
              <a:spcBef>
                <a:spcPts val="1600"/>
              </a:spcBef>
            </a:pPr>
            <a:r>
              <a:rPr lang="en-US" sz="2400" dirty="0">
                <a:solidFill>
                  <a:schemeClr val="accent2"/>
                </a:solidFill>
                <a:latin typeface="Assistant" pitchFamily="2" charset="-79"/>
                <a:cs typeface="Assistant" pitchFamily="2" charset="-79"/>
              </a:rPr>
              <a:t>Our Objective is to make the Car Garage the place where everyone can share their thoughts about cars and where creative photographers can show their love for cars captured through the lens.</a:t>
            </a:r>
          </a:p>
        </p:txBody>
      </p:sp>
    </p:spTree>
    <p:extLst>
      <p:ext uri="{BB962C8B-B14F-4D97-AF65-F5344CB8AC3E}">
        <p14:creationId xmlns:p14="http://schemas.microsoft.com/office/powerpoint/2010/main" val="284996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7" name="Google Shape;299;p41">
            <a:extLst>
              <a:ext uri="{FF2B5EF4-FFF2-40B4-BE49-F238E27FC236}">
                <a16:creationId xmlns:a16="http://schemas.microsoft.com/office/drawing/2014/main" id="{8B69F423-CBB3-62ED-6BA5-7E6A669D1022}"/>
              </a:ext>
            </a:extLst>
          </p:cNvPr>
          <p:cNvSpPr txBox="1">
            <a:spLocks/>
          </p:cNvSpPr>
          <p:nvPr/>
        </p:nvSpPr>
        <p:spPr>
          <a:xfrm>
            <a:off x="613122" y="1653776"/>
            <a:ext cx="4355485" cy="2973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9pPr>
          </a:lstStyle>
          <a:p>
            <a:pPr marL="0" indent="0">
              <a:spcBef>
                <a:spcPts val="1600"/>
              </a:spcBef>
            </a:pPr>
            <a:endParaRPr lang="en-US" sz="2400" dirty="0">
              <a:solidFill>
                <a:schemeClr val="accent2"/>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720000" y="311149"/>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Mockup Design (Desktop)	</a:t>
            </a:r>
          </a:p>
        </p:txBody>
      </p:sp>
      <p:pic>
        <p:nvPicPr>
          <p:cNvPr id="6" name="Google Shape;269;p38">
            <a:extLst>
              <a:ext uri="{FF2B5EF4-FFF2-40B4-BE49-F238E27FC236}">
                <a16:creationId xmlns:a16="http://schemas.microsoft.com/office/drawing/2014/main" id="{4C25F273-CFA2-DE02-25D5-67218063E2A6}"/>
              </a:ext>
            </a:extLst>
          </p:cNvPr>
          <p:cNvPicPr preferRelativeResize="0">
            <a:picLocks/>
          </p:cNvPicPr>
          <p:nvPr/>
        </p:nvPicPr>
        <p:blipFill rotWithShape="1">
          <a:blip r:embed="rId3"/>
          <a:srcRect t="457" b="81703"/>
          <a:stretch/>
        </p:blipFill>
        <p:spPr>
          <a:xfrm>
            <a:off x="924182" y="1077283"/>
            <a:ext cx="7295636" cy="3879644"/>
          </a:xfrm>
          <a:prstGeom prst="rect">
            <a:avLst/>
          </a:prstGeom>
        </p:spPr>
      </p:pic>
    </p:spTree>
    <p:extLst>
      <p:ext uri="{BB962C8B-B14F-4D97-AF65-F5344CB8AC3E}">
        <p14:creationId xmlns:p14="http://schemas.microsoft.com/office/powerpoint/2010/main" val="368828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720000" y="311149"/>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Mockup Design (Mobile)	</a:t>
            </a:r>
          </a:p>
        </p:txBody>
      </p:sp>
      <p:pic>
        <p:nvPicPr>
          <p:cNvPr id="4" name="Picture 3">
            <a:extLst>
              <a:ext uri="{FF2B5EF4-FFF2-40B4-BE49-F238E27FC236}">
                <a16:creationId xmlns:a16="http://schemas.microsoft.com/office/drawing/2014/main" id="{42AB8688-117B-F5CE-944E-EC4664140854}"/>
              </a:ext>
            </a:extLst>
          </p:cNvPr>
          <p:cNvPicPr>
            <a:picLocks noChangeAspect="1"/>
          </p:cNvPicPr>
          <p:nvPr/>
        </p:nvPicPr>
        <p:blipFill rotWithShape="1">
          <a:blip r:embed="rId3"/>
          <a:srcRect r="-843" b="85953"/>
          <a:stretch/>
        </p:blipFill>
        <p:spPr>
          <a:xfrm>
            <a:off x="589372" y="1045029"/>
            <a:ext cx="2245532" cy="3780063"/>
          </a:xfrm>
          <a:prstGeom prst="rect">
            <a:avLst/>
          </a:prstGeom>
        </p:spPr>
      </p:pic>
      <p:pic>
        <p:nvPicPr>
          <p:cNvPr id="5" name="Picture 4">
            <a:extLst>
              <a:ext uri="{FF2B5EF4-FFF2-40B4-BE49-F238E27FC236}">
                <a16:creationId xmlns:a16="http://schemas.microsoft.com/office/drawing/2014/main" id="{67C56B39-7FCC-1A56-9FD4-EBCC15EA7BE7}"/>
              </a:ext>
            </a:extLst>
          </p:cNvPr>
          <p:cNvPicPr>
            <a:picLocks noChangeAspect="1"/>
          </p:cNvPicPr>
          <p:nvPr/>
        </p:nvPicPr>
        <p:blipFill rotWithShape="1">
          <a:blip r:embed="rId3"/>
          <a:srcRect l="-422" t="55697" r="-422" b="30257"/>
          <a:stretch/>
        </p:blipFill>
        <p:spPr>
          <a:xfrm>
            <a:off x="3389937" y="1045028"/>
            <a:ext cx="2245532" cy="3780063"/>
          </a:xfrm>
          <a:prstGeom prst="rect">
            <a:avLst/>
          </a:prstGeom>
        </p:spPr>
      </p:pic>
      <p:pic>
        <p:nvPicPr>
          <p:cNvPr id="6" name="Picture 5">
            <a:extLst>
              <a:ext uri="{FF2B5EF4-FFF2-40B4-BE49-F238E27FC236}">
                <a16:creationId xmlns:a16="http://schemas.microsoft.com/office/drawing/2014/main" id="{4AA7CE54-A306-7F8D-FB09-51EBEBE29FB3}"/>
              </a:ext>
            </a:extLst>
          </p:cNvPr>
          <p:cNvPicPr>
            <a:picLocks noChangeAspect="1"/>
          </p:cNvPicPr>
          <p:nvPr/>
        </p:nvPicPr>
        <p:blipFill rotWithShape="1">
          <a:blip r:embed="rId3"/>
          <a:srcRect l="-844" t="85903" r="-1" b="51"/>
          <a:stretch/>
        </p:blipFill>
        <p:spPr>
          <a:xfrm>
            <a:off x="6190503" y="1030517"/>
            <a:ext cx="2245532" cy="3780063"/>
          </a:xfrm>
          <a:prstGeom prst="rect">
            <a:avLst/>
          </a:prstGeom>
        </p:spPr>
      </p:pic>
    </p:spTree>
    <p:extLst>
      <p:ext uri="{BB962C8B-B14F-4D97-AF65-F5344CB8AC3E}">
        <p14:creationId xmlns:p14="http://schemas.microsoft.com/office/powerpoint/2010/main" val="357933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720000" y="311149"/>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Responsiveness (Desktop)</a:t>
            </a:r>
          </a:p>
        </p:txBody>
      </p:sp>
      <p:pic>
        <p:nvPicPr>
          <p:cNvPr id="31" name="Google Shape;269;p38">
            <a:extLst>
              <a:ext uri="{FF2B5EF4-FFF2-40B4-BE49-F238E27FC236}">
                <a16:creationId xmlns:a16="http://schemas.microsoft.com/office/drawing/2014/main" id="{F5091435-FF2A-61FA-4FAB-D50751E6E233}"/>
              </a:ext>
            </a:extLst>
          </p:cNvPr>
          <p:cNvPicPr preferRelativeResize="0">
            <a:picLocks/>
          </p:cNvPicPr>
          <p:nvPr/>
        </p:nvPicPr>
        <p:blipFill rotWithShape="1">
          <a:blip r:embed="rId3"/>
          <a:srcRect t="-250" b="84615"/>
          <a:stretch/>
        </p:blipFill>
        <p:spPr>
          <a:xfrm>
            <a:off x="113165" y="1121158"/>
            <a:ext cx="8891480" cy="3746164"/>
          </a:xfrm>
          <a:prstGeom prst="rect">
            <a:avLst/>
          </a:prstGeom>
          <a:ln>
            <a:solidFill>
              <a:schemeClr val="accent1"/>
            </a:solidFill>
          </a:ln>
        </p:spPr>
      </p:pic>
    </p:spTree>
    <p:extLst>
      <p:ext uri="{BB962C8B-B14F-4D97-AF65-F5344CB8AC3E}">
        <p14:creationId xmlns:p14="http://schemas.microsoft.com/office/powerpoint/2010/main" val="436074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720000" y="311149"/>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Responsiveness (Mobile)</a:t>
            </a:r>
          </a:p>
        </p:txBody>
      </p:sp>
      <p:pic>
        <p:nvPicPr>
          <p:cNvPr id="31" name="Google Shape;269;p38">
            <a:extLst>
              <a:ext uri="{FF2B5EF4-FFF2-40B4-BE49-F238E27FC236}">
                <a16:creationId xmlns:a16="http://schemas.microsoft.com/office/drawing/2014/main" id="{F5091435-FF2A-61FA-4FAB-D50751E6E233}"/>
              </a:ext>
            </a:extLst>
          </p:cNvPr>
          <p:cNvPicPr preferRelativeResize="0">
            <a:picLocks/>
          </p:cNvPicPr>
          <p:nvPr/>
        </p:nvPicPr>
        <p:blipFill rotWithShape="1">
          <a:blip r:embed="rId3"/>
          <a:srcRect l="-147" t="-39" r="147" b="90266"/>
          <a:stretch/>
        </p:blipFill>
        <p:spPr>
          <a:xfrm>
            <a:off x="359907" y="1085781"/>
            <a:ext cx="2573587" cy="3921647"/>
          </a:xfrm>
          <a:prstGeom prst="rect">
            <a:avLst/>
          </a:prstGeom>
          <a:ln>
            <a:solidFill>
              <a:schemeClr val="accent1"/>
            </a:solidFill>
          </a:ln>
        </p:spPr>
      </p:pic>
      <p:pic>
        <p:nvPicPr>
          <p:cNvPr id="2" name="Google Shape;269;p38">
            <a:extLst>
              <a:ext uri="{FF2B5EF4-FFF2-40B4-BE49-F238E27FC236}">
                <a16:creationId xmlns:a16="http://schemas.microsoft.com/office/drawing/2014/main" id="{17CF888A-2543-7BC8-8E43-E3C05437D6AB}"/>
              </a:ext>
            </a:extLst>
          </p:cNvPr>
          <p:cNvPicPr preferRelativeResize="0">
            <a:picLocks/>
          </p:cNvPicPr>
          <p:nvPr/>
        </p:nvPicPr>
        <p:blipFill rotWithShape="1">
          <a:blip r:embed="rId3"/>
          <a:srcRect t="10595" b="79632"/>
          <a:stretch/>
        </p:blipFill>
        <p:spPr>
          <a:xfrm>
            <a:off x="3285206" y="1085781"/>
            <a:ext cx="2573587" cy="3921647"/>
          </a:xfrm>
          <a:prstGeom prst="rect">
            <a:avLst/>
          </a:prstGeom>
          <a:ln>
            <a:solidFill>
              <a:schemeClr val="accent1"/>
            </a:solidFill>
          </a:ln>
        </p:spPr>
      </p:pic>
      <p:pic>
        <p:nvPicPr>
          <p:cNvPr id="3" name="Google Shape;269;p38">
            <a:extLst>
              <a:ext uri="{FF2B5EF4-FFF2-40B4-BE49-F238E27FC236}">
                <a16:creationId xmlns:a16="http://schemas.microsoft.com/office/drawing/2014/main" id="{2A7FF5F9-484F-C425-8F52-78CF1966B455}"/>
              </a:ext>
            </a:extLst>
          </p:cNvPr>
          <p:cNvPicPr preferRelativeResize="0">
            <a:picLocks/>
          </p:cNvPicPr>
          <p:nvPr/>
        </p:nvPicPr>
        <p:blipFill rotWithShape="1">
          <a:blip r:embed="rId3"/>
          <a:srcRect l="1211" t="70386" r="-1211" b="19841"/>
          <a:stretch/>
        </p:blipFill>
        <p:spPr>
          <a:xfrm>
            <a:off x="6210506" y="1085781"/>
            <a:ext cx="2573587" cy="3921647"/>
          </a:xfrm>
          <a:prstGeom prst="rect">
            <a:avLst/>
          </a:prstGeom>
          <a:ln>
            <a:solidFill>
              <a:schemeClr val="accent1"/>
            </a:solidFill>
          </a:ln>
        </p:spPr>
      </p:pic>
    </p:spTree>
    <p:extLst>
      <p:ext uri="{BB962C8B-B14F-4D97-AF65-F5344CB8AC3E}">
        <p14:creationId xmlns:p14="http://schemas.microsoft.com/office/powerpoint/2010/main" val="24724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95000"/>
          </a:schemeClr>
        </a:solidFill>
        <a:effectLst/>
      </p:bgPr>
    </p:bg>
    <p:spTree>
      <p:nvGrpSpPr>
        <p:cNvPr id="1" name="Shape 220"/>
        <p:cNvGrpSpPr/>
        <p:nvPr/>
      </p:nvGrpSpPr>
      <p:grpSpPr>
        <a:xfrm>
          <a:off x="0" y="0"/>
          <a:ext cx="0" cy="0"/>
          <a:chOff x="0" y="0"/>
          <a:chExt cx="0" cy="0"/>
        </a:xfrm>
      </p:grpSpPr>
      <p:sp>
        <p:nvSpPr>
          <p:cNvPr id="13" name="Rectangle 12">
            <a:extLst>
              <a:ext uri="{FF2B5EF4-FFF2-40B4-BE49-F238E27FC236}">
                <a16:creationId xmlns:a16="http://schemas.microsoft.com/office/drawing/2014/main" id="{B3BEFD5D-20B9-74E5-C411-BF49F7969E94}"/>
              </a:ext>
            </a:extLst>
          </p:cNvPr>
          <p:cNvSpPr/>
          <p:nvPr/>
        </p:nvSpPr>
        <p:spPr>
          <a:xfrm>
            <a:off x="239486" y="1154659"/>
            <a:ext cx="8665028" cy="3294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720000" y="311149"/>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Front End Technology Used</a:t>
            </a:r>
          </a:p>
        </p:txBody>
      </p:sp>
      <p:pic>
        <p:nvPicPr>
          <p:cNvPr id="5" name="Picture 4">
            <a:extLst>
              <a:ext uri="{FF2B5EF4-FFF2-40B4-BE49-F238E27FC236}">
                <a16:creationId xmlns:a16="http://schemas.microsoft.com/office/drawing/2014/main" id="{0445C1D0-AAC9-A11A-5FA7-032584AD85D4}"/>
              </a:ext>
            </a:extLst>
          </p:cNvPr>
          <p:cNvPicPr>
            <a:picLocks noChangeAspect="1"/>
          </p:cNvPicPr>
          <p:nvPr/>
        </p:nvPicPr>
        <p:blipFill>
          <a:blip r:embed="rId3"/>
          <a:stretch>
            <a:fillRect/>
          </a:stretch>
        </p:blipFill>
        <p:spPr>
          <a:xfrm>
            <a:off x="7017956" y="2133600"/>
            <a:ext cx="1481079" cy="1481079"/>
          </a:xfrm>
          <a:prstGeom prst="rect">
            <a:avLst/>
          </a:prstGeom>
        </p:spPr>
      </p:pic>
      <p:pic>
        <p:nvPicPr>
          <p:cNvPr id="7" name="Picture 6">
            <a:extLst>
              <a:ext uri="{FF2B5EF4-FFF2-40B4-BE49-F238E27FC236}">
                <a16:creationId xmlns:a16="http://schemas.microsoft.com/office/drawing/2014/main" id="{45205C91-C82C-A5A1-58B1-0D851829715D}"/>
              </a:ext>
            </a:extLst>
          </p:cNvPr>
          <p:cNvPicPr>
            <a:picLocks noChangeAspect="1"/>
          </p:cNvPicPr>
          <p:nvPr/>
        </p:nvPicPr>
        <p:blipFill>
          <a:blip r:embed="rId4"/>
          <a:stretch>
            <a:fillRect/>
          </a:stretch>
        </p:blipFill>
        <p:spPr>
          <a:xfrm>
            <a:off x="4749210" y="2141542"/>
            <a:ext cx="1562651" cy="1562651"/>
          </a:xfrm>
          <a:prstGeom prst="rect">
            <a:avLst/>
          </a:prstGeom>
        </p:spPr>
      </p:pic>
      <p:pic>
        <p:nvPicPr>
          <p:cNvPr id="10" name="Picture 9">
            <a:extLst>
              <a:ext uri="{FF2B5EF4-FFF2-40B4-BE49-F238E27FC236}">
                <a16:creationId xmlns:a16="http://schemas.microsoft.com/office/drawing/2014/main" id="{7CFAF2E7-97F9-8FBC-DC14-A93E4039A8BD}"/>
              </a:ext>
            </a:extLst>
          </p:cNvPr>
          <p:cNvPicPr>
            <a:picLocks noChangeAspect="1"/>
          </p:cNvPicPr>
          <p:nvPr/>
        </p:nvPicPr>
        <p:blipFill>
          <a:blip r:embed="rId5"/>
          <a:stretch>
            <a:fillRect/>
          </a:stretch>
        </p:blipFill>
        <p:spPr>
          <a:xfrm>
            <a:off x="2457445" y="2052069"/>
            <a:ext cx="1646682" cy="1646682"/>
          </a:xfrm>
          <a:prstGeom prst="rect">
            <a:avLst/>
          </a:prstGeom>
        </p:spPr>
      </p:pic>
      <p:pic>
        <p:nvPicPr>
          <p:cNvPr id="12" name="Picture 11">
            <a:extLst>
              <a:ext uri="{FF2B5EF4-FFF2-40B4-BE49-F238E27FC236}">
                <a16:creationId xmlns:a16="http://schemas.microsoft.com/office/drawing/2014/main" id="{DF20641E-D308-CE81-A563-A7420D268C9D}"/>
              </a:ext>
            </a:extLst>
          </p:cNvPr>
          <p:cNvPicPr>
            <a:picLocks noChangeAspect="1"/>
          </p:cNvPicPr>
          <p:nvPr/>
        </p:nvPicPr>
        <p:blipFill>
          <a:blip r:embed="rId6"/>
          <a:stretch>
            <a:fillRect/>
          </a:stretch>
        </p:blipFill>
        <p:spPr>
          <a:xfrm>
            <a:off x="500750" y="2052070"/>
            <a:ext cx="1646682" cy="1646682"/>
          </a:xfrm>
          <a:prstGeom prst="rect">
            <a:avLst/>
          </a:prstGeom>
        </p:spPr>
      </p:pic>
    </p:spTree>
    <p:extLst>
      <p:ext uri="{BB962C8B-B14F-4D97-AF65-F5344CB8AC3E}">
        <p14:creationId xmlns:p14="http://schemas.microsoft.com/office/powerpoint/2010/main" val="1377799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95000"/>
          </a:schemeClr>
        </a:solidFill>
        <a:effectLst/>
      </p:bgPr>
    </p:bg>
    <p:spTree>
      <p:nvGrpSpPr>
        <p:cNvPr id="1" name="Shape 220"/>
        <p:cNvGrpSpPr/>
        <p:nvPr/>
      </p:nvGrpSpPr>
      <p:grpSpPr>
        <a:xfrm>
          <a:off x="0" y="0"/>
          <a:ext cx="0" cy="0"/>
          <a:chOff x="0" y="0"/>
          <a:chExt cx="0" cy="0"/>
        </a:xfrm>
      </p:grpSpPr>
      <p:sp>
        <p:nvSpPr>
          <p:cNvPr id="13" name="Rectangle 12">
            <a:extLst>
              <a:ext uri="{FF2B5EF4-FFF2-40B4-BE49-F238E27FC236}">
                <a16:creationId xmlns:a16="http://schemas.microsoft.com/office/drawing/2014/main" id="{B3BEFD5D-20B9-74E5-C411-BF49F7969E94}"/>
              </a:ext>
            </a:extLst>
          </p:cNvPr>
          <p:cNvSpPr/>
          <p:nvPr/>
        </p:nvSpPr>
        <p:spPr>
          <a:xfrm>
            <a:off x="239486" y="1154659"/>
            <a:ext cx="8665028" cy="3294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25" name="Google Shape;225;p35"/>
          <p:cNvSpPr/>
          <p:nvPr/>
        </p:nvSpPr>
        <p:spPr>
          <a:xfrm>
            <a:off x="171222" y="421319"/>
            <a:ext cx="441900" cy="441900"/>
          </a:xfrm>
          <a:prstGeom prst="diamond">
            <a:avLst/>
          </a:prstGeom>
          <a:solidFill>
            <a:srgbClr val="C93D17"/>
          </a:solidFill>
          <a:ln w="19050" cap="flat" cmpd="sng">
            <a:solidFill>
              <a:srgbClr val="10101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3600" dirty="0">
              <a:solidFill>
                <a:srgbClr val="ED891F"/>
              </a:solidFill>
            </a:endParaRPr>
          </a:p>
        </p:txBody>
      </p:sp>
      <p:sp>
        <p:nvSpPr>
          <p:cNvPr id="8" name="Google Shape;300;p41">
            <a:extLst>
              <a:ext uri="{FF2B5EF4-FFF2-40B4-BE49-F238E27FC236}">
                <a16:creationId xmlns:a16="http://schemas.microsoft.com/office/drawing/2014/main" id="{7875CBB6-28A2-16E3-7ACD-32E4BDF35277}"/>
              </a:ext>
            </a:extLst>
          </p:cNvPr>
          <p:cNvSpPr txBox="1">
            <a:spLocks/>
          </p:cNvSpPr>
          <p:nvPr/>
        </p:nvSpPr>
        <p:spPr>
          <a:xfrm>
            <a:off x="720000" y="311149"/>
            <a:ext cx="6639267" cy="6648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ven Pro"/>
              <a:buNone/>
              <a:defRPr sz="44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2pPr>
            <a:lvl3pPr marR="0" lvl="2"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3pPr>
            <a:lvl4pPr marR="0" lvl="3"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4pPr>
            <a:lvl5pPr marR="0" lvl="4"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5pPr>
            <a:lvl6pPr marR="0" lvl="5"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6pPr>
            <a:lvl7pPr marR="0" lvl="6"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7pPr>
            <a:lvl8pPr marR="0" lvl="7"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8pPr>
            <a:lvl9pPr marR="0" lvl="8" algn="ctr" rtl="0">
              <a:lnSpc>
                <a:spcPct val="100000"/>
              </a:lnSpc>
              <a:spcBef>
                <a:spcPts val="0"/>
              </a:spcBef>
              <a:spcAft>
                <a:spcPts val="0"/>
              </a:spcAft>
              <a:buClr>
                <a:schemeClr val="dk1"/>
              </a:buClr>
              <a:buSzPts val="5200"/>
              <a:buFont typeface="Maven Pro"/>
              <a:buNone/>
              <a:defRPr sz="5200" b="0" i="0" u="none" strike="noStrike" cap="none">
                <a:solidFill>
                  <a:schemeClr val="dk1"/>
                </a:solidFill>
                <a:latin typeface="Maven Pro"/>
                <a:ea typeface="Maven Pro"/>
                <a:cs typeface="Maven Pro"/>
                <a:sym typeface="Maven Pro"/>
              </a:defRPr>
            </a:lvl9pPr>
          </a:lstStyle>
          <a:p>
            <a:r>
              <a:rPr lang="en-US" sz="3600" b="1" dirty="0">
                <a:solidFill>
                  <a:srgbClr val="C93D17"/>
                </a:solidFill>
              </a:rPr>
              <a:t>Backend Technology Used</a:t>
            </a:r>
          </a:p>
        </p:txBody>
      </p:sp>
      <p:pic>
        <p:nvPicPr>
          <p:cNvPr id="3" name="Picture 2">
            <a:extLst>
              <a:ext uri="{FF2B5EF4-FFF2-40B4-BE49-F238E27FC236}">
                <a16:creationId xmlns:a16="http://schemas.microsoft.com/office/drawing/2014/main" id="{8CA81FEA-3001-ED6B-7D0F-3DC5DE43212B}"/>
              </a:ext>
            </a:extLst>
          </p:cNvPr>
          <p:cNvPicPr>
            <a:picLocks noChangeAspect="1"/>
          </p:cNvPicPr>
          <p:nvPr/>
        </p:nvPicPr>
        <p:blipFill>
          <a:blip r:embed="rId3"/>
          <a:stretch>
            <a:fillRect/>
          </a:stretch>
        </p:blipFill>
        <p:spPr>
          <a:xfrm>
            <a:off x="5403721" y="1694227"/>
            <a:ext cx="2494899" cy="2494899"/>
          </a:xfrm>
          <a:prstGeom prst="rect">
            <a:avLst/>
          </a:prstGeom>
        </p:spPr>
      </p:pic>
      <p:pic>
        <p:nvPicPr>
          <p:cNvPr id="6" name="Picture 5">
            <a:extLst>
              <a:ext uri="{FF2B5EF4-FFF2-40B4-BE49-F238E27FC236}">
                <a16:creationId xmlns:a16="http://schemas.microsoft.com/office/drawing/2014/main" id="{9788CB03-A048-6E86-53F1-5C8753C77B5B}"/>
              </a:ext>
            </a:extLst>
          </p:cNvPr>
          <p:cNvPicPr>
            <a:picLocks noChangeAspect="1"/>
          </p:cNvPicPr>
          <p:nvPr/>
        </p:nvPicPr>
        <p:blipFill>
          <a:blip r:embed="rId4"/>
          <a:stretch>
            <a:fillRect/>
          </a:stretch>
        </p:blipFill>
        <p:spPr>
          <a:xfrm>
            <a:off x="1382379" y="1433953"/>
            <a:ext cx="3015449" cy="3015449"/>
          </a:xfrm>
          <a:prstGeom prst="rect">
            <a:avLst/>
          </a:prstGeom>
        </p:spPr>
      </p:pic>
    </p:spTree>
    <p:extLst>
      <p:ext uri="{BB962C8B-B14F-4D97-AF65-F5344CB8AC3E}">
        <p14:creationId xmlns:p14="http://schemas.microsoft.com/office/powerpoint/2010/main" val="3718657715"/>
      </p:ext>
    </p:extLst>
  </p:cSld>
  <p:clrMapOvr>
    <a:masterClrMapping/>
  </p:clrMapOvr>
</p:sld>
</file>

<file path=ppt/theme/theme1.xml><?xml version="1.0" encoding="utf-8"?>
<a:theme xmlns:a="http://schemas.openxmlformats.org/drawingml/2006/main" name="Luxury Cars Brand MK Campaign by Slidesgo">
  <a:themeElements>
    <a:clrScheme name="Simple Light">
      <a:dk1>
        <a:srgbClr val="000000"/>
      </a:dk1>
      <a:lt1>
        <a:srgbClr val="BD0D0D"/>
      </a:lt1>
      <a:dk2>
        <a:srgbClr val="F7F7F7"/>
      </a:dk2>
      <a:lt2>
        <a:srgbClr val="F1F1F1"/>
      </a:lt2>
      <a:accent1>
        <a:srgbClr val="E4E4E4"/>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211</Words>
  <Application>Microsoft Office PowerPoint</Application>
  <PresentationFormat>On-screen Show (16:9)</PresentationFormat>
  <Paragraphs>29</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Assistant</vt:lpstr>
      <vt:lpstr>Maven Pro</vt:lpstr>
      <vt:lpstr>Arial</vt:lpstr>
      <vt:lpstr>Luxury Cars Brand MK Campaign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Adil Mangla</dc:creator>
  <cp:lastModifiedBy>Adil Mangla</cp:lastModifiedBy>
  <cp:revision>18</cp:revision>
  <dcterms:modified xsi:type="dcterms:W3CDTF">2023-07-14T20:54:04Z</dcterms:modified>
</cp:coreProperties>
</file>